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4" r:id="rId5"/>
    <p:sldId id="263" r:id="rId6"/>
    <p:sldId id="262" r:id="rId7"/>
    <p:sldId id="261" r:id="rId8"/>
    <p:sldId id="260" r:id="rId9"/>
    <p:sldId id="267" r:id="rId10"/>
    <p:sldId id="266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02CC-BF82-450F-BC88-EC0575D2EFE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EDF7E0-D44D-4592-9031-5ECFE06DE42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02CC-BF82-450F-BC88-EC0575D2EFE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DF7E0-D44D-4592-9031-5ECFE06DE42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0EDF7E0-D44D-4592-9031-5ECFE06DE42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02CC-BF82-450F-BC88-EC0575D2EFE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02CC-BF82-450F-BC88-EC0575D2EFE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0EDF7E0-D44D-4592-9031-5ECFE06DE42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02CC-BF82-450F-BC88-EC0575D2EFE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EDF7E0-D44D-4592-9031-5ECFE06DE42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84502CC-BF82-450F-BC88-EC0575D2EFE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DF7E0-D44D-4592-9031-5ECFE06DE42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02CC-BF82-450F-BC88-EC0575D2EFE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0EDF7E0-D44D-4592-9031-5ECFE06DE42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02CC-BF82-450F-BC88-EC0575D2EFE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0EDF7E0-D44D-4592-9031-5ECFE06DE4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02CC-BF82-450F-BC88-EC0575D2EFE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0EDF7E0-D44D-4592-9031-5ECFE06DE4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EDF7E0-D44D-4592-9031-5ECFE06DE42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502CC-BF82-450F-BC88-EC0575D2EFE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0EDF7E0-D44D-4592-9031-5ECFE06DE42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84502CC-BF82-450F-BC88-EC0575D2EFE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84502CC-BF82-450F-BC88-EC0575D2EFE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EDF7E0-D44D-4592-9031-5ECFE06DE42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Clark Buckles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Real Time Embedded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Infrared Security System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04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Problems retrieving input from PIR sensor</a:t>
            </a:r>
            <a:endParaRPr lang="en-US" sz="2300" dirty="0" smtClean="0"/>
          </a:p>
          <a:p>
            <a:endParaRPr lang="en-US" sz="2800" dirty="0" smtClean="0"/>
          </a:p>
          <a:p>
            <a:r>
              <a:rPr lang="en-US" sz="2800" dirty="0" smtClean="0"/>
              <a:t>Future Work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When not in security mode use sensor to control the lights of the room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Include camera system for when movement is detected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4413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marL="0" indent="0" algn="ctr">
              <a:buNone/>
            </a:pPr>
            <a:r>
              <a:rPr lang="en-US" sz="4000" dirty="0" smtClean="0"/>
              <a:t>Questions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8623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752600"/>
            <a:ext cx="8503920" cy="4346448"/>
          </a:xfrm>
        </p:spPr>
        <p:txBody>
          <a:bodyPr/>
          <a:lstStyle/>
          <a:p>
            <a:r>
              <a:rPr lang="en-US" sz="3200" dirty="0" smtClean="0"/>
              <a:t>Problem Statement</a:t>
            </a:r>
          </a:p>
          <a:p>
            <a:r>
              <a:rPr lang="en-US" sz="3200" dirty="0" smtClean="0"/>
              <a:t>Parts Used</a:t>
            </a:r>
          </a:p>
          <a:p>
            <a:r>
              <a:rPr lang="en-US" sz="3200" dirty="0" smtClean="0"/>
              <a:t>Class Topics </a:t>
            </a:r>
            <a:r>
              <a:rPr lang="en-US" sz="3200" dirty="0"/>
              <a:t>I</a:t>
            </a:r>
            <a:r>
              <a:rPr lang="en-US" sz="3200" dirty="0" smtClean="0"/>
              <a:t>mplemented</a:t>
            </a:r>
          </a:p>
          <a:p>
            <a:r>
              <a:rPr lang="en-US" sz="3200" dirty="0" smtClean="0"/>
              <a:t>Implementation</a:t>
            </a:r>
          </a:p>
          <a:p>
            <a:r>
              <a:rPr lang="en-US" sz="3200" dirty="0" smtClean="0"/>
              <a:t>Conclusion </a:t>
            </a:r>
          </a:p>
          <a:p>
            <a:r>
              <a:rPr lang="en-US" sz="3200" dirty="0" smtClean="0"/>
              <a:t>Questions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15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Security is a very important part of businesses as well as Universities</a:t>
            </a:r>
          </a:p>
          <a:p>
            <a:endParaRPr lang="en-US" dirty="0" smtClean="0"/>
          </a:p>
          <a:p>
            <a:r>
              <a:rPr lang="en-US" dirty="0" smtClean="0"/>
              <a:t>The goal is to implement a simple security system using the tools we learned in class</a:t>
            </a:r>
          </a:p>
          <a:p>
            <a:endParaRPr lang="en-US" dirty="0"/>
          </a:p>
          <a:p>
            <a:r>
              <a:rPr lang="en-US" dirty="0" smtClean="0"/>
              <a:t>Be able to control and monitor multiple room sensors from a single location</a:t>
            </a:r>
          </a:p>
        </p:txBody>
      </p:sp>
    </p:spTree>
    <p:extLst>
      <p:ext uri="{BB962C8B-B14F-4D97-AF65-F5344CB8AC3E}">
        <p14:creationId xmlns:p14="http://schemas.microsoft.com/office/powerpoint/2010/main" val="377178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200" dirty="0" smtClean="0"/>
              <a:t>TS-7250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Digital input/output port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Outputs 3.3V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Logic 0 = 0V  Logic  1 = 3.3V</a:t>
            </a:r>
          </a:p>
          <a:p>
            <a:pPr lvl="1"/>
            <a:endParaRPr lang="en-US" sz="3200" dirty="0"/>
          </a:p>
          <a:p>
            <a:r>
              <a:rPr lang="en-US" sz="3200" dirty="0" smtClean="0"/>
              <a:t>Auxiliary board provided in class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5 push buttons, 3 LEDs, and speaker</a:t>
            </a:r>
          </a:p>
          <a:p>
            <a:pPr marL="57150" indent="0">
              <a:buNone/>
            </a:pPr>
            <a:endParaRPr lang="en-US" sz="3200" dirty="0" smtClean="0"/>
          </a:p>
          <a:p>
            <a:pPr marL="514350" indent="-457200"/>
            <a:r>
              <a:rPr lang="en-US" sz="3200" dirty="0" smtClean="0"/>
              <a:t>Passive Infrared Sensor</a:t>
            </a:r>
          </a:p>
          <a:p>
            <a:pPr marL="788670" lvl="1" indent="-457200"/>
            <a:r>
              <a:rPr lang="en-US" sz="2900" dirty="0" smtClean="0">
                <a:solidFill>
                  <a:schemeClr val="tx1"/>
                </a:solidFill>
              </a:rPr>
              <a:t>3 to 6 V  </a:t>
            </a:r>
            <a:r>
              <a:rPr lang="en-US" sz="2900" dirty="0" err="1" smtClean="0">
                <a:solidFill>
                  <a:schemeClr val="tx1"/>
                </a:solidFill>
              </a:rPr>
              <a:t>Vcc</a:t>
            </a:r>
            <a:endParaRPr lang="en-US" sz="2900" dirty="0"/>
          </a:p>
          <a:p>
            <a:pPr marL="788670" lvl="1" indent="-457200"/>
            <a:r>
              <a:rPr lang="en-US" sz="2900" dirty="0" smtClean="0">
                <a:solidFill>
                  <a:schemeClr val="tx1"/>
                </a:solidFill>
              </a:rPr>
              <a:t>Short and long range settings</a:t>
            </a:r>
          </a:p>
          <a:p>
            <a:pPr marL="788670" lvl="1" indent="-457200"/>
            <a:r>
              <a:rPr lang="en-US" sz="2900" dirty="0" smtClean="0">
                <a:solidFill>
                  <a:schemeClr val="tx1"/>
                </a:solidFill>
              </a:rPr>
              <a:t>Outputs 0 or  3.3V</a:t>
            </a:r>
          </a:p>
          <a:p>
            <a:pPr marL="788670" lvl="1" indent="-457200"/>
            <a:r>
              <a:rPr lang="en-US" sz="2900" dirty="0" smtClean="0">
                <a:solidFill>
                  <a:schemeClr val="tx1"/>
                </a:solidFill>
              </a:rPr>
              <a:t>Output based on motion</a:t>
            </a:r>
          </a:p>
          <a:p>
            <a:pPr marL="788670" lvl="1" indent="-457200"/>
            <a:r>
              <a:rPr lang="en-US" sz="2900" dirty="0" smtClean="0">
                <a:solidFill>
                  <a:schemeClr val="tx1"/>
                </a:solidFill>
              </a:rPr>
              <a:t>40 second warm up</a:t>
            </a:r>
          </a:p>
          <a:p>
            <a:pPr marL="914400" lvl="1" indent="-457200"/>
            <a:endParaRPr lang="en-US" sz="3100" dirty="0" smtClean="0">
              <a:solidFill>
                <a:schemeClr val="tx1"/>
              </a:solidFill>
            </a:endParaRPr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505200"/>
            <a:ext cx="2228850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672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Topics Implemented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Real Time Function 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Sample PIR input every 1 second</a:t>
            </a:r>
          </a:p>
          <a:p>
            <a:r>
              <a:rPr lang="en-US" sz="2800" dirty="0" smtClean="0"/>
              <a:t>Hardware interrupt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Change the message sent to the server program</a:t>
            </a:r>
          </a:p>
          <a:p>
            <a:r>
              <a:rPr lang="en-US" sz="2800" dirty="0" smtClean="0"/>
              <a:t>FIFO Data Structures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Communicate between kernel modules and user space</a:t>
            </a:r>
          </a:p>
          <a:p>
            <a:pPr lvl="2"/>
            <a:r>
              <a:rPr lang="en-US" sz="2600" dirty="0" smtClean="0"/>
              <a:t>Real time function to server</a:t>
            </a:r>
          </a:p>
          <a:p>
            <a:pPr lvl="2"/>
            <a:r>
              <a:rPr lang="en-US" sz="2600" dirty="0" smtClean="0"/>
              <a:t>Output status of PIR</a:t>
            </a:r>
            <a:endParaRPr lang="en-US" sz="2600" dirty="0" smtClean="0">
              <a:solidFill>
                <a:schemeClr val="tx1"/>
              </a:solidFill>
            </a:endParaRPr>
          </a:p>
          <a:p>
            <a:r>
              <a:rPr lang="en-US" sz="2800" dirty="0" smtClean="0"/>
              <a:t>Socket</a:t>
            </a:r>
          </a:p>
          <a:p>
            <a:pPr lvl="1"/>
            <a:r>
              <a:rPr lang="en-US" sz="2800" dirty="0" err="1" smtClean="0">
                <a:solidFill>
                  <a:schemeClr val="tx1"/>
                </a:solidFill>
              </a:rPr>
              <a:t>Udp</a:t>
            </a:r>
            <a:r>
              <a:rPr lang="en-US" sz="2800" dirty="0" smtClean="0">
                <a:solidFill>
                  <a:schemeClr val="tx1"/>
                </a:solidFill>
              </a:rPr>
              <a:t> communication between the server and all clients</a:t>
            </a:r>
          </a:p>
          <a:p>
            <a:pPr lvl="2"/>
            <a:r>
              <a:rPr lang="en-US" sz="2600" dirty="0" smtClean="0"/>
              <a:t>Server broadcasts message</a:t>
            </a:r>
          </a:p>
          <a:p>
            <a:pPr lvl="2"/>
            <a:r>
              <a:rPr lang="en-US" sz="2600" dirty="0" smtClean="0">
                <a:solidFill>
                  <a:schemeClr val="tx1"/>
                </a:solidFill>
              </a:rPr>
              <a:t>Data packets of 20 characters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17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Block Diagram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53491" y="3001241"/>
            <a:ext cx="1357746" cy="149987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Server Program and User Display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008419" y="1501365"/>
            <a:ext cx="1357746" cy="149987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 Program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7554191" y="2786890"/>
            <a:ext cx="1357746" cy="103562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Kernel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29045" y="5033572"/>
            <a:ext cx="1447800" cy="105510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Kernel </a:t>
            </a:r>
            <a:r>
              <a:rPr lang="en-US" dirty="0" err="1" smtClean="0"/>
              <a:t>Rt_task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33900" y="4714007"/>
            <a:ext cx="1357746" cy="149987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 Program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7391400" y="4787395"/>
            <a:ext cx="1433946" cy="103562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Kerenel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949786" y="1447798"/>
            <a:ext cx="1357746" cy="70611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PIR Sensor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7025986" y="3987669"/>
            <a:ext cx="1357746" cy="70611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PIR Sensor</a:t>
            </a:r>
            <a:endParaRPr lang="en-US" dirty="0"/>
          </a:p>
        </p:txBody>
      </p:sp>
      <p:sp>
        <p:nvSpPr>
          <p:cNvPr id="13" name="Flowchart: Punched Tape 12"/>
          <p:cNvSpPr/>
          <p:nvPr/>
        </p:nvSpPr>
        <p:spPr>
          <a:xfrm>
            <a:off x="3657600" y="3136322"/>
            <a:ext cx="1357746" cy="105510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Socket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91390" y="2032523"/>
            <a:ext cx="1357746" cy="70611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Auxiliary Board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4" idx="2"/>
            <a:endCxn id="7" idx="0"/>
          </p:cNvCxnSpPr>
          <p:nvPr/>
        </p:nvCxnSpPr>
        <p:spPr>
          <a:xfrm flipH="1">
            <a:off x="1052945" y="2738634"/>
            <a:ext cx="17318" cy="22949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7" idx="6"/>
            <a:endCxn id="58" idx="1"/>
          </p:cNvCxnSpPr>
          <p:nvPr/>
        </p:nvCxnSpPr>
        <p:spPr>
          <a:xfrm>
            <a:off x="1776845" y="5561126"/>
            <a:ext cx="424312" cy="32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4" idx="3"/>
          </p:cNvCxnSpPr>
          <p:nvPr/>
        </p:nvCxnSpPr>
        <p:spPr>
          <a:xfrm>
            <a:off x="3311237" y="3751179"/>
            <a:ext cx="3463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015346" y="3001241"/>
            <a:ext cx="197427" cy="4798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637810" y="3987907"/>
            <a:ext cx="377536" cy="726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13" idx="3"/>
          </p:cNvCxnSpPr>
          <p:nvPr/>
        </p:nvCxnSpPr>
        <p:spPr>
          <a:xfrm flipH="1">
            <a:off x="5015346" y="3001241"/>
            <a:ext cx="394854" cy="6626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8" idx="0"/>
          </p:cNvCxnSpPr>
          <p:nvPr/>
        </p:nvCxnSpPr>
        <p:spPr>
          <a:xfrm flipH="1" flipV="1">
            <a:off x="5015346" y="3886201"/>
            <a:ext cx="197427" cy="8278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3311237" y="3524045"/>
            <a:ext cx="3394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81" idx="3"/>
          </p:cNvCxnSpPr>
          <p:nvPr/>
        </p:nvCxnSpPr>
        <p:spPr>
          <a:xfrm flipH="1">
            <a:off x="6890891" y="3335492"/>
            <a:ext cx="663301" cy="1885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endCxn id="5" idx="3"/>
          </p:cNvCxnSpPr>
          <p:nvPr/>
        </p:nvCxnSpPr>
        <p:spPr>
          <a:xfrm flipH="1" flipV="1">
            <a:off x="6366165" y="2251303"/>
            <a:ext cx="401781" cy="9055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endCxn id="6" idx="0"/>
          </p:cNvCxnSpPr>
          <p:nvPr/>
        </p:nvCxnSpPr>
        <p:spPr>
          <a:xfrm>
            <a:off x="7906616" y="2153909"/>
            <a:ext cx="326448" cy="6329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2" idx="2"/>
            <a:endCxn id="9" idx="0"/>
          </p:cNvCxnSpPr>
          <p:nvPr/>
        </p:nvCxnSpPr>
        <p:spPr>
          <a:xfrm>
            <a:off x="7704859" y="4693780"/>
            <a:ext cx="403514" cy="936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rapezoid 57"/>
          <p:cNvSpPr/>
          <p:nvPr/>
        </p:nvSpPr>
        <p:spPr>
          <a:xfrm>
            <a:off x="2109355" y="5197185"/>
            <a:ext cx="1371600" cy="734412"/>
          </a:xfrm>
          <a:prstGeom prst="trapezoi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FIFO</a:t>
            </a:r>
            <a:endParaRPr lang="en-US" dirty="0"/>
          </a:p>
        </p:txBody>
      </p:sp>
      <p:cxnSp>
        <p:nvCxnSpPr>
          <p:cNvPr id="60" name="Straight Arrow Connector 59"/>
          <p:cNvCxnSpPr>
            <a:stCxn id="58" idx="0"/>
          </p:cNvCxnSpPr>
          <p:nvPr/>
        </p:nvCxnSpPr>
        <p:spPr>
          <a:xfrm flipV="1">
            <a:off x="2795155" y="4531932"/>
            <a:ext cx="0" cy="6652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Trapezoid 67"/>
          <p:cNvSpPr/>
          <p:nvPr/>
        </p:nvSpPr>
        <p:spPr>
          <a:xfrm>
            <a:off x="6151419" y="5455818"/>
            <a:ext cx="1233054" cy="734412"/>
          </a:xfrm>
          <a:prstGeom prst="trapezoi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FIFO</a:t>
            </a:r>
            <a:endParaRPr lang="en-US" dirty="0"/>
          </a:p>
        </p:txBody>
      </p:sp>
      <p:cxnSp>
        <p:nvCxnSpPr>
          <p:cNvPr id="70" name="Straight Arrow Connector 69"/>
          <p:cNvCxnSpPr>
            <a:stCxn id="9" idx="2"/>
            <a:endCxn id="68" idx="0"/>
          </p:cNvCxnSpPr>
          <p:nvPr/>
        </p:nvCxnSpPr>
        <p:spPr>
          <a:xfrm flipH="1">
            <a:off x="6767946" y="5305210"/>
            <a:ext cx="623454" cy="1506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endCxn id="8" idx="3"/>
          </p:cNvCxnSpPr>
          <p:nvPr/>
        </p:nvCxnSpPr>
        <p:spPr>
          <a:xfrm flipH="1">
            <a:off x="5891646" y="5463945"/>
            <a:ext cx="50915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Trapezoid 80"/>
          <p:cNvSpPr/>
          <p:nvPr/>
        </p:nvSpPr>
        <p:spPr>
          <a:xfrm>
            <a:off x="5749638" y="3156839"/>
            <a:ext cx="1233054" cy="734412"/>
          </a:xfrm>
          <a:prstGeom prst="trapezoi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82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Kernel Real Time Task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Sends message to client program every 1 second through FIFO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Uses a hardware interrupt to change message sent to server</a:t>
            </a:r>
          </a:p>
          <a:p>
            <a:pPr lvl="2"/>
            <a:r>
              <a:rPr lang="en-US" sz="2800" dirty="0" smtClean="0"/>
              <a:t>Status, Activate, Deactivate</a:t>
            </a:r>
            <a:endParaRPr lang="en-US" sz="2800" dirty="0"/>
          </a:p>
          <a:p>
            <a:r>
              <a:rPr lang="en-US" sz="2800" dirty="0" smtClean="0"/>
              <a:t>Server program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Broadcasts message to all servers programs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Receives Data from all connected servers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Updates room status’ and displays to user</a:t>
            </a:r>
          </a:p>
        </p:txBody>
      </p:sp>
    </p:spTree>
    <p:extLst>
      <p:ext uri="{BB962C8B-B14F-4D97-AF65-F5344CB8AC3E}">
        <p14:creationId xmlns:p14="http://schemas.microsoft.com/office/powerpoint/2010/main" val="239131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Client Program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Receives broadcasted message from the server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Classifies message</a:t>
            </a:r>
          </a:p>
          <a:p>
            <a:pPr lvl="2"/>
            <a:r>
              <a:rPr lang="en-US" sz="2400" dirty="0" smtClean="0"/>
              <a:t>What room is being signaled</a:t>
            </a:r>
          </a:p>
          <a:p>
            <a:pPr lvl="2"/>
            <a:r>
              <a:rPr lang="en-US" sz="2400" dirty="0" smtClean="0"/>
              <a:t>What should it do</a:t>
            </a:r>
          </a:p>
          <a:p>
            <a:pPr marL="662940" lvl="1" indent="-342900"/>
            <a:r>
              <a:rPr lang="en-US" sz="2400" dirty="0" smtClean="0">
                <a:solidFill>
                  <a:schemeClr val="tx1"/>
                </a:solidFill>
              </a:rPr>
              <a:t>Determines message to be sent back to server</a:t>
            </a:r>
          </a:p>
          <a:p>
            <a:pPr marL="937260" lvl="2" indent="-342900"/>
            <a:r>
              <a:rPr lang="en-US" sz="2400" dirty="0" smtClean="0"/>
              <a:t>Gets status of PIR from kernel module</a:t>
            </a:r>
          </a:p>
          <a:p>
            <a:r>
              <a:rPr lang="en-US" sz="2400" dirty="0" smtClean="0"/>
              <a:t>Kernel Module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Checks status of input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Sends to server by FIFO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6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If sensor 1 is turned off: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	S</a:t>
            </a:r>
            <a:r>
              <a:rPr lang="en-US" sz="2400" dirty="0" smtClean="0">
                <a:solidFill>
                  <a:schemeClr val="tx1"/>
                </a:solidFill>
              </a:rPr>
              <a:t>tatus			  OFF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Sensor 1 is activated: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 smtClean="0"/>
              <a:t>	Activate1 </a:t>
            </a:r>
            <a:r>
              <a:rPr lang="en-US" sz="2400" dirty="0"/>
              <a:t>		 </a:t>
            </a:r>
            <a:r>
              <a:rPr lang="en-US" sz="2400" dirty="0" smtClean="0"/>
              <a:t>      UPDATING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	Status		             WARMING UP (40 seconds)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Status   		 NORMAL or DETECTION</a:t>
            </a: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438400" y="2667000"/>
            <a:ext cx="1447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791691" y="4419600"/>
            <a:ext cx="1600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396837" y="4876800"/>
            <a:ext cx="148936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396837" y="5257800"/>
            <a:ext cx="148936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50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510</TotalTime>
  <Words>340</Words>
  <Application>Microsoft Office PowerPoint</Application>
  <PresentationFormat>On-screen Show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Infrared Security System </vt:lpstr>
      <vt:lpstr>Topics</vt:lpstr>
      <vt:lpstr>Problem Statement</vt:lpstr>
      <vt:lpstr>Parts Used</vt:lpstr>
      <vt:lpstr>Class Topics Implemented</vt:lpstr>
      <vt:lpstr>Implementation</vt:lpstr>
      <vt:lpstr>Implementation</vt:lpstr>
      <vt:lpstr>Implementation</vt:lpstr>
      <vt:lpstr>Implementation</vt:lpstr>
      <vt:lpstr>Conclusion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Infrared Security System</dc:title>
  <dc:creator>Clark</dc:creator>
  <cp:lastModifiedBy>Clark</cp:lastModifiedBy>
  <cp:revision>35</cp:revision>
  <dcterms:created xsi:type="dcterms:W3CDTF">2012-05-02T05:15:35Z</dcterms:created>
  <dcterms:modified xsi:type="dcterms:W3CDTF">2012-05-02T13:46:20Z</dcterms:modified>
</cp:coreProperties>
</file>